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60" r:id="rId4"/>
    <p:sldId id="258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49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242A-B9E5-4894-A54C-82310B81721F}" type="datetimeFigureOut">
              <a:rPr lang="tr-TR" smtClean="0"/>
              <a:t>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8643-D09C-4568-B8C4-D0FAF69D3B60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82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242A-B9E5-4894-A54C-82310B81721F}" type="datetimeFigureOut">
              <a:rPr lang="tr-TR" smtClean="0"/>
              <a:t>7.10.2019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8643-D09C-4568-B8C4-D0FAF69D3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940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242A-B9E5-4894-A54C-82310B81721F}" type="datetimeFigureOut">
              <a:rPr lang="tr-TR" smtClean="0"/>
              <a:t>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8643-D09C-4568-B8C4-D0FAF69D3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597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242A-B9E5-4894-A54C-82310B81721F}" type="datetimeFigureOut">
              <a:rPr lang="tr-TR" smtClean="0"/>
              <a:t>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8643-D09C-4568-B8C4-D0FAF69D3B60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1665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242A-B9E5-4894-A54C-82310B81721F}" type="datetimeFigureOut">
              <a:rPr lang="tr-TR" smtClean="0"/>
              <a:t>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8643-D09C-4568-B8C4-D0FAF69D3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0753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242A-B9E5-4894-A54C-82310B81721F}" type="datetimeFigureOut">
              <a:rPr lang="tr-TR" smtClean="0"/>
              <a:t>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8643-D09C-4568-B8C4-D0FAF69D3B60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6313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242A-B9E5-4894-A54C-82310B81721F}" type="datetimeFigureOut">
              <a:rPr lang="tr-TR" smtClean="0"/>
              <a:t>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8643-D09C-4568-B8C4-D0FAF69D3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3501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242A-B9E5-4894-A54C-82310B81721F}" type="datetimeFigureOut">
              <a:rPr lang="tr-TR" smtClean="0"/>
              <a:t>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8643-D09C-4568-B8C4-D0FAF69D3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2271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242A-B9E5-4894-A54C-82310B81721F}" type="datetimeFigureOut">
              <a:rPr lang="tr-TR" smtClean="0"/>
              <a:t>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8643-D09C-4568-B8C4-D0FAF69D3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731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242A-B9E5-4894-A54C-82310B81721F}" type="datetimeFigureOut">
              <a:rPr lang="tr-TR" smtClean="0"/>
              <a:t>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8643-D09C-4568-B8C4-D0FAF69D3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172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242A-B9E5-4894-A54C-82310B81721F}" type="datetimeFigureOut">
              <a:rPr lang="tr-TR" smtClean="0"/>
              <a:t>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8643-D09C-4568-B8C4-D0FAF69D3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725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242A-B9E5-4894-A54C-82310B81721F}" type="datetimeFigureOut">
              <a:rPr lang="tr-TR" smtClean="0"/>
              <a:t>7.10.2019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8643-D09C-4568-B8C4-D0FAF69D3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838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242A-B9E5-4894-A54C-82310B81721F}" type="datetimeFigureOut">
              <a:rPr lang="tr-TR" smtClean="0"/>
              <a:t>7.10.2019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8643-D09C-4568-B8C4-D0FAF69D3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328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242A-B9E5-4894-A54C-82310B81721F}" type="datetimeFigureOut">
              <a:rPr lang="tr-TR" smtClean="0"/>
              <a:t>7.10.2019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8643-D09C-4568-B8C4-D0FAF69D3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20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242A-B9E5-4894-A54C-82310B81721F}" type="datetimeFigureOut">
              <a:rPr lang="tr-TR" smtClean="0"/>
              <a:t>7.10.2019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8643-D09C-4568-B8C4-D0FAF69D3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863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242A-B9E5-4894-A54C-82310B81721F}" type="datetimeFigureOut">
              <a:rPr lang="tr-TR" smtClean="0"/>
              <a:t>7.10.2019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8643-D09C-4568-B8C4-D0FAF69D3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593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242A-B9E5-4894-A54C-82310B81721F}" type="datetimeFigureOut">
              <a:rPr lang="tr-TR" smtClean="0"/>
              <a:t>7.10.2019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8643-D09C-4568-B8C4-D0FAF69D3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341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C8D242A-B9E5-4894-A54C-82310B81721F}" type="datetimeFigureOut">
              <a:rPr lang="tr-TR" smtClean="0"/>
              <a:t>7.10.2019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A0E8643-D09C-4568-B8C4-D0FAF69D3B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96577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290A7C88-0245-4F58-82C8-90E49D61D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642" y="3507474"/>
            <a:ext cx="7451677" cy="2272667"/>
          </a:xfrm>
        </p:spPr>
        <p:txBody>
          <a:bodyPr>
            <a:normAutofit/>
          </a:bodyPr>
          <a:lstStyle/>
          <a:p>
            <a:pPr algn="ctr"/>
            <a:r>
              <a:rPr lang="tr-TR" sz="4000" dirty="0"/>
              <a:t>Sosyal dayanışma </a:t>
            </a: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>ve </a:t>
            </a:r>
            <a:br>
              <a:rPr lang="tr-TR" sz="4000" dirty="0" smtClean="0"/>
            </a:br>
            <a:r>
              <a:rPr lang="tr-TR" sz="4000" dirty="0" smtClean="0"/>
              <a:t>yardımlaşma </a:t>
            </a:r>
            <a:r>
              <a:rPr lang="tr-TR" sz="4000" dirty="0"/>
              <a:t>kulübü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392" y="573207"/>
            <a:ext cx="2490716" cy="2490716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7034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AFFDB721-AE23-46C9-9BC9-424E7346A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17148" cy="5529238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tr-TR" sz="40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Engellilerin tıbbi ,mesleki ve sosyal rehabilitasyonları ,yaşama katılımında karşılaştıkları her türlü sorunun çözümü ve toplum yaşamına eşit yaşam koşullarında katılımını sağlamak amacıyla </a:t>
            </a:r>
            <a:br>
              <a:rPr lang="tr-TR" sz="40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tr-TR" sz="4000" b="1" u="sng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*MAVİ KAPAK TOPLAMA KAMPANYASI* </a:t>
            </a:r>
            <a:r>
              <a:rPr lang="tr-TR" sz="40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BAŞLATIYORUZ.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948" y="300252"/>
            <a:ext cx="1105468" cy="1105468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32937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9767807-19F9-4FDB-83D6-87312179C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488BA9AD-726C-4614-A9CA-0246C5790B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8000"/>
          </a:xfr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948" y="300252"/>
            <a:ext cx="1105468" cy="1105468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147914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D023CAE-A1C2-40EA-A057-0FD4B9539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tr-TR" sz="6000" dirty="0">
                <a:solidFill>
                  <a:schemeClr val="tx1"/>
                </a:solidFill>
              </a:rPr>
              <a:t>Elde edilen gelirle engellilerin kullandıkları beyaz baston, konuşan saat ve tekerlekli sandalye alınacaktır.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948" y="300252"/>
            <a:ext cx="1105468" cy="1105468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57813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2C6EFD52-DF22-4806-B953-3B1E5DD5C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482E3ACD-3F23-4809-B178-DF37527417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7978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340" y="914402"/>
            <a:ext cx="1105468" cy="1105468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85657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11272B9-111B-4846-9D10-113A9F7D1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tr-TR" sz="7200" dirty="0">
                <a:solidFill>
                  <a:schemeClr val="tx1">
                    <a:lumMod val="95000"/>
                  </a:schemeClr>
                </a:solidFill>
              </a:rPr>
              <a:t>Kampanyamızda başarılı olabilmemiz için katılımınız ve desteğinizi bekliyoruz.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948" y="300252"/>
            <a:ext cx="1105468" cy="1105468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043001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7440D0D-D8C9-43B1-A56D-937A1638B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F5007B03-A4C1-4E47-8038-4249D80551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80896"/>
          </a:xfr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948" y="300252"/>
            <a:ext cx="1105468" cy="1105468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Başlık 1">
            <a:extLst>
              <a:ext uri="{FF2B5EF4-FFF2-40B4-BE49-F238E27FC236}">
                <a16:creationId xmlns:a16="http://schemas.microsoft.com/office/drawing/2014/main" xmlns="" id="{290A7C88-0245-4F58-82C8-90E49D61DC37}"/>
              </a:ext>
            </a:extLst>
          </p:cNvPr>
          <p:cNvSpPr txBox="1">
            <a:spLocks/>
          </p:cNvSpPr>
          <p:nvPr/>
        </p:nvSpPr>
        <p:spPr>
          <a:xfrm>
            <a:off x="2183641" y="4176215"/>
            <a:ext cx="7451677" cy="22726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40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Sosyal Dayanışma </a:t>
            </a:r>
            <a:br>
              <a:rPr lang="tr-TR" sz="40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tr-TR" sz="40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Ve </a:t>
            </a:r>
            <a:br>
              <a:rPr lang="tr-TR" sz="40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tr-TR" sz="40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Yardımlaşma Kulübü</a:t>
            </a:r>
            <a:endParaRPr lang="tr-TR" sz="4000" b="1" cap="none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366454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</TotalTime>
  <Words>52</Words>
  <Application>Microsoft Office PowerPoint</Application>
  <PresentationFormat>Özel</PresentationFormat>
  <Paragraphs>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Dilim</vt:lpstr>
      <vt:lpstr>Sosyal dayanışma  ve  yardımlaşma kulübü</vt:lpstr>
      <vt:lpstr>Engellilerin tıbbi ,mesleki ve sosyal rehabilitasyonları ,yaşama katılımında karşılaştıkları her türlü sorunun çözümü ve toplum yaşamına eşit yaşam koşullarında katılımını sağlamak amacıyla  *MAVİ KAPAK TOPLAMA KAMPANYASI* BAŞLATIYORUZ.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berkay orcan</dc:creator>
  <cp:lastModifiedBy>vildan</cp:lastModifiedBy>
  <cp:revision>8</cp:revision>
  <dcterms:created xsi:type="dcterms:W3CDTF">2019-10-01T20:16:39Z</dcterms:created>
  <dcterms:modified xsi:type="dcterms:W3CDTF">2019-10-07T07:30:42Z</dcterms:modified>
</cp:coreProperties>
</file>